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B734E5-6AB1-4658-97DA-1E78C7172FA2}">
  <a:tblStyle styleId="{7FB734E5-6AB1-4658-97DA-1E78C7172F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28e45b978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28e45b978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28e45b978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28e45b978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128e45b978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128e45b97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28e45b978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28e45b978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28e45b97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28e45b97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5" Type="http://schemas.openxmlformats.org/officeDocument/2006/relationships/image" Target="../media/image43.png"/><Relationship Id="rId6" Type="http://schemas.openxmlformats.org/officeDocument/2006/relationships/image" Target="../media/image5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5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Relationship Id="rId7" Type="http://schemas.openxmlformats.org/officeDocument/2006/relationships/image" Target="../media/image6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6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1.png"/><Relationship Id="rId4" Type="http://schemas.openxmlformats.org/officeDocument/2006/relationships/image" Target="../media/image72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Relationship Id="rId8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5" Type="http://schemas.openxmlformats.org/officeDocument/2006/relationships/image" Target="../media/image68.png"/><Relationship Id="rId6" Type="http://schemas.openxmlformats.org/officeDocument/2006/relationships/image" Target="../media/image76.png"/><Relationship Id="rId7" Type="http://schemas.openxmlformats.org/officeDocument/2006/relationships/image" Target="../media/image82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1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9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4.png"/><Relationship Id="rId7" Type="http://schemas.openxmlformats.org/officeDocument/2006/relationships/image" Target="../media/image88.png"/><Relationship Id="rId8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90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4.png"/><Relationship Id="rId4" Type="http://schemas.openxmlformats.org/officeDocument/2006/relationships/image" Target="../media/image1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7.png"/><Relationship Id="rId4" Type="http://schemas.openxmlformats.org/officeDocument/2006/relationships/image" Target="../media/image1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20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4"/>
          <p:cNvSpPr/>
          <p:nvPr/>
        </p:nvSpPr>
        <p:spPr>
          <a:xfrm>
            <a:off x="6396450" y="3982750"/>
            <a:ext cx="22491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Prepared by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Tamim Shahriar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Brute Force Attack </a:t>
            </a:r>
            <a:endParaRPr/>
          </a:p>
        </p:txBody>
      </p:sp>
      <p:sp>
        <p:nvSpPr>
          <p:cNvPr id="1116" name="Google Shape;111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3"/>
          <p:cNvSpPr/>
          <p:nvPr/>
        </p:nvSpPr>
        <p:spPr>
          <a:xfrm flipH="1">
            <a:off x="876675" y="870975"/>
            <a:ext cx="2428500" cy="1326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3"/>
          <p:cNvSpPr txBox="1"/>
          <p:nvPr/>
        </p:nvSpPr>
        <p:spPr>
          <a:xfrm>
            <a:off x="876675" y="8710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ran command-line tool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hydra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conduct a brute force attack on the target secret directory. 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63"/>
          <p:cNvSpPr/>
          <p:nvPr/>
        </p:nvSpPr>
        <p:spPr>
          <a:xfrm flipH="1">
            <a:off x="343268" y="870975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0" name="Google Shape;1120;p63"/>
          <p:cNvSpPr/>
          <p:nvPr/>
        </p:nvSpPr>
        <p:spPr>
          <a:xfrm>
            <a:off x="330528" y="3131013"/>
            <a:ext cx="558900" cy="426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63"/>
          <p:cNvSpPr/>
          <p:nvPr/>
        </p:nvSpPr>
        <p:spPr>
          <a:xfrm flipH="1">
            <a:off x="876675" y="3131025"/>
            <a:ext cx="2428500" cy="1602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3"/>
          <p:cNvSpPr txBox="1"/>
          <p:nvPr/>
        </p:nvSpPr>
        <p:spPr>
          <a:xfrm>
            <a:off x="876675" y="3131025"/>
            <a:ext cx="24285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found the login credential of one of the users. Then I used this credential to access the secret directory and found ryan’s password hash.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63"/>
          <p:cNvSpPr/>
          <p:nvPr/>
        </p:nvSpPr>
        <p:spPr>
          <a:xfrm>
            <a:off x="3563031" y="871028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4" name="Google Shape;1124;p63"/>
          <p:cNvSpPr/>
          <p:nvPr/>
        </p:nvSpPr>
        <p:spPr>
          <a:xfrm flipH="1">
            <a:off x="4096575" y="871025"/>
            <a:ext cx="4733100" cy="386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4096425" y="871025"/>
            <a:ext cx="46764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screenshot of this task is presented as below: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6" name="Google Shape;11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388" y="1347725"/>
            <a:ext cx="4347483" cy="33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Cracking Password Hash </a:t>
            </a:r>
            <a:endParaRPr/>
          </a:p>
        </p:txBody>
      </p:sp>
      <p:sp>
        <p:nvSpPr>
          <p:cNvPr id="1132" name="Google Shape;113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4"/>
          <p:cNvSpPr/>
          <p:nvPr/>
        </p:nvSpPr>
        <p:spPr>
          <a:xfrm flipH="1">
            <a:off x="876675" y="870975"/>
            <a:ext cx="2428500" cy="1326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4"/>
          <p:cNvSpPr txBox="1"/>
          <p:nvPr/>
        </p:nvSpPr>
        <p:spPr>
          <a:xfrm>
            <a:off x="876675" y="8710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the website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crackstation.net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crack the password hash.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64"/>
          <p:cNvSpPr/>
          <p:nvPr/>
        </p:nvSpPr>
        <p:spPr>
          <a:xfrm flipH="1">
            <a:off x="343268" y="870975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6" name="Google Shape;1136;p64"/>
          <p:cNvSpPr/>
          <p:nvPr/>
        </p:nvSpPr>
        <p:spPr>
          <a:xfrm>
            <a:off x="330528" y="3131013"/>
            <a:ext cx="558900" cy="426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7" name="Google Shape;1137;p64"/>
          <p:cNvSpPr/>
          <p:nvPr/>
        </p:nvSpPr>
        <p:spPr>
          <a:xfrm flipH="1">
            <a:off x="876675" y="3131025"/>
            <a:ext cx="2428500" cy="1602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4"/>
          <p:cNvSpPr txBox="1"/>
          <p:nvPr/>
        </p:nvSpPr>
        <p:spPr>
          <a:xfrm>
            <a:off x="876675" y="3131025"/>
            <a:ext cx="24285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found ryan’s password which was used to access the companies webdav server.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64"/>
          <p:cNvSpPr/>
          <p:nvPr/>
        </p:nvSpPr>
        <p:spPr>
          <a:xfrm>
            <a:off x="3563031" y="871028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0" name="Google Shape;1140;p64"/>
          <p:cNvSpPr/>
          <p:nvPr/>
        </p:nvSpPr>
        <p:spPr>
          <a:xfrm flipH="1">
            <a:off x="4096575" y="871025"/>
            <a:ext cx="4733100" cy="386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4"/>
          <p:cNvSpPr txBox="1"/>
          <p:nvPr/>
        </p:nvSpPr>
        <p:spPr>
          <a:xfrm>
            <a:off x="4096425" y="871025"/>
            <a:ext cx="46764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screenshot of this task is presented as below: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2" name="Google Shape;11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575" y="1347725"/>
            <a:ext cx="4733099" cy="329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Local File Inclusion Attack </a:t>
            </a:r>
            <a:endParaRPr/>
          </a:p>
        </p:txBody>
      </p:sp>
      <p:sp>
        <p:nvSpPr>
          <p:cNvPr id="1148" name="Google Shape;114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5"/>
          <p:cNvSpPr/>
          <p:nvPr/>
        </p:nvSpPr>
        <p:spPr>
          <a:xfrm flipH="1">
            <a:off x="876675" y="870975"/>
            <a:ext cx="2428500" cy="1929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5"/>
          <p:cNvSpPr txBox="1"/>
          <p:nvPr/>
        </p:nvSpPr>
        <p:spPr>
          <a:xfrm>
            <a:off x="905175" y="867563"/>
            <a:ext cx="23715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accessing the webdav server, I uploaded a reverse shell payload which was created by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msfvenom.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Then I started a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session using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multi/handler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exploit from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Metasploit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tool.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5"/>
          <p:cNvSpPr/>
          <p:nvPr/>
        </p:nvSpPr>
        <p:spPr>
          <a:xfrm flipH="1">
            <a:off x="343268" y="870975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2" name="Google Shape;1152;p65"/>
          <p:cNvSpPr/>
          <p:nvPr/>
        </p:nvSpPr>
        <p:spPr>
          <a:xfrm>
            <a:off x="330528" y="3131013"/>
            <a:ext cx="558900" cy="426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3" name="Google Shape;1153;p65"/>
          <p:cNvSpPr/>
          <p:nvPr/>
        </p:nvSpPr>
        <p:spPr>
          <a:xfrm flipH="1">
            <a:off x="876675" y="3131025"/>
            <a:ext cx="2428500" cy="1602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5"/>
          <p:cNvSpPr txBox="1"/>
          <p:nvPr/>
        </p:nvSpPr>
        <p:spPr>
          <a:xfrm>
            <a:off x="876675" y="3131025"/>
            <a:ext cx="24285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Through this exploit, I was able to get the shell access on the target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5"/>
          <p:cNvSpPr/>
          <p:nvPr/>
        </p:nvSpPr>
        <p:spPr>
          <a:xfrm>
            <a:off x="3563031" y="871028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6" name="Google Shape;1156;p65"/>
          <p:cNvSpPr/>
          <p:nvPr/>
        </p:nvSpPr>
        <p:spPr>
          <a:xfrm flipH="1">
            <a:off x="4096575" y="871025"/>
            <a:ext cx="4733100" cy="386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5"/>
          <p:cNvSpPr txBox="1"/>
          <p:nvPr/>
        </p:nvSpPr>
        <p:spPr>
          <a:xfrm>
            <a:off x="4096425" y="871025"/>
            <a:ext cx="46764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screenshot of this task is presented as below: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575" y="1347737"/>
            <a:ext cx="4733100" cy="257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75" y="4020401"/>
            <a:ext cx="4733100" cy="5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66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6" name="Google Shape;1166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72" name="Google Shape;117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7"/>
          <p:cNvSpPr/>
          <p:nvPr/>
        </p:nvSpPr>
        <p:spPr>
          <a:xfrm>
            <a:off x="1242725" y="1426825"/>
            <a:ext cx="6717000" cy="34896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7"/>
          <p:cNvSpPr txBox="1"/>
          <p:nvPr>
            <p:ph idx="1" type="subTitle"/>
          </p:nvPr>
        </p:nvSpPr>
        <p:spPr>
          <a:xfrm>
            <a:off x="-10375" y="599775"/>
            <a:ext cx="7971900" cy="827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</a:t>
            </a:r>
            <a:r>
              <a:rPr lang="en" sz="1200"/>
              <a:t>he port scan </a:t>
            </a:r>
            <a:r>
              <a:rPr lang="en" sz="1200"/>
              <a:t>occurred</a:t>
            </a:r>
            <a:r>
              <a:rPr lang="en" sz="1200"/>
              <a:t> between </a:t>
            </a:r>
            <a:r>
              <a:rPr b="1" lang="en" sz="1200"/>
              <a:t>07:55PM to 08:40PM on 26 Apr 2022</a:t>
            </a:r>
            <a:r>
              <a:rPr lang="en" sz="1200"/>
              <a:t>. 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Around </a:t>
            </a:r>
            <a:r>
              <a:rPr b="1" lang="en" sz="1200"/>
              <a:t>96,850</a:t>
            </a:r>
            <a:r>
              <a:rPr b="1" lang="en" sz="1200"/>
              <a:t> packets per 5 minutes</a:t>
            </a:r>
            <a:r>
              <a:rPr lang="en" sz="1200"/>
              <a:t> were sent at the peak from IP address </a:t>
            </a:r>
            <a:r>
              <a:rPr b="1" lang="en" sz="1200"/>
              <a:t>192.168.1.90</a:t>
            </a:r>
            <a:r>
              <a:rPr lang="en" sz="1200"/>
              <a:t>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sudden peak in network traffic indicates that it was a port scan.</a:t>
            </a:r>
            <a:endParaRPr sz="1200"/>
          </a:p>
        </p:txBody>
      </p:sp>
      <p:pic>
        <p:nvPicPr>
          <p:cNvPr id="1175" name="Google Shape;11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562" y="1426875"/>
            <a:ext cx="6617364" cy="34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8"/>
          <p:cNvSpPr/>
          <p:nvPr/>
        </p:nvSpPr>
        <p:spPr>
          <a:xfrm>
            <a:off x="67425" y="2163500"/>
            <a:ext cx="4440900" cy="2551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8"/>
          <p:cNvSpPr txBox="1"/>
          <p:nvPr>
            <p:ph idx="1" type="subTitle"/>
          </p:nvPr>
        </p:nvSpPr>
        <p:spPr>
          <a:xfrm>
            <a:off x="5450" y="588900"/>
            <a:ext cx="8298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occurred at around </a:t>
            </a:r>
            <a:r>
              <a:rPr b="1" lang="en" sz="1200"/>
              <a:t>08:30PM on 26 Apr 2022. 15,529 requests</a:t>
            </a:r>
            <a:r>
              <a:rPr lang="en" sz="1200"/>
              <a:t> were made.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requested file within the hidden directory was </a:t>
            </a:r>
            <a:r>
              <a:rPr b="1" lang="en" sz="1200"/>
              <a:t>connect_to_corp_server</a:t>
            </a:r>
            <a:r>
              <a:rPr lang="en" sz="1200"/>
              <a:t>. It contained the instructions on how to connect to webdav server. It also contained the password hash of ryan. </a:t>
            </a:r>
            <a:endParaRPr sz="1200"/>
          </a:p>
        </p:txBody>
      </p:sp>
      <p:pic>
        <p:nvPicPr>
          <p:cNvPr id="1184" name="Google Shape;11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63" y="2253862"/>
            <a:ext cx="4317224" cy="2370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8"/>
          <p:cNvSpPr/>
          <p:nvPr/>
        </p:nvSpPr>
        <p:spPr>
          <a:xfrm>
            <a:off x="4622550" y="2163500"/>
            <a:ext cx="4440900" cy="2551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6" name="Google Shape;118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300" y="2395275"/>
            <a:ext cx="4317199" cy="212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</a:t>
            </a:r>
            <a:r>
              <a:rPr lang="en">
                <a:solidFill>
                  <a:schemeClr val="dk1"/>
                </a:solidFill>
              </a:rPr>
              <a:t>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9"/>
          <p:cNvSpPr/>
          <p:nvPr/>
        </p:nvSpPr>
        <p:spPr>
          <a:xfrm>
            <a:off x="67425" y="2163500"/>
            <a:ext cx="4440900" cy="2551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69"/>
          <p:cNvSpPr txBox="1"/>
          <p:nvPr>
            <p:ph idx="1" type="subTitle"/>
          </p:nvPr>
        </p:nvSpPr>
        <p:spPr>
          <a:xfrm>
            <a:off x="5450" y="665100"/>
            <a:ext cx="8298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15,527</a:t>
            </a:r>
            <a:r>
              <a:rPr lang="en" sz="1200">
                <a:solidFill>
                  <a:schemeClr val="dk1"/>
                </a:solidFill>
              </a:rPr>
              <a:t> requests were made in the attack using </a:t>
            </a:r>
            <a:r>
              <a:rPr b="1" lang="en" sz="1200">
                <a:solidFill>
                  <a:schemeClr val="dk1"/>
                </a:solidFill>
              </a:rPr>
              <a:t>Hydra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15,526</a:t>
            </a:r>
            <a:r>
              <a:rPr lang="en" sz="1200">
                <a:solidFill>
                  <a:schemeClr val="dk1"/>
                </a:solidFill>
              </a:rPr>
              <a:t> requests had been made before the attacker discovered the password.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95" name="Google Shape;1195;p69"/>
          <p:cNvSpPr/>
          <p:nvPr/>
        </p:nvSpPr>
        <p:spPr>
          <a:xfrm>
            <a:off x="4622550" y="2163500"/>
            <a:ext cx="4440900" cy="2551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6" name="Google Shape;11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69" y="2208800"/>
            <a:ext cx="4245427" cy="246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475" y="2208799"/>
            <a:ext cx="4363054" cy="24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3" name="Google Shape;1203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0"/>
          <p:cNvSpPr/>
          <p:nvPr/>
        </p:nvSpPr>
        <p:spPr>
          <a:xfrm>
            <a:off x="2105725" y="1544000"/>
            <a:ext cx="4936200" cy="31506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70"/>
          <p:cNvSpPr txBox="1"/>
          <p:nvPr>
            <p:ph idx="1" type="subTitle"/>
          </p:nvPr>
        </p:nvSpPr>
        <p:spPr>
          <a:xfrm>
            <a:off x="5450" y="665100"/>
            <a:ext cx="86937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Total </a:t>
            </a:r>
            <a:r>
              <a:rPr b="1" lang="en" sz="1200"/>
              <a:t>56 requests</a:t>
            </a:r>
            <a:r>
              <a:rPr lang="en" sz="1200"/>
              <a:t> were made to this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requested files from this directory were </a:t>
            </a:r>
            <a:r>
              <a:rPr b="1" lang="en" sz="1200"/>
              <a:t>hack.php </a:t>
            </a:r>
            <a:r>
              <a:rPr lang="en" sz="1200"/>
              <a:t>and</a:t>
            </a:r>
            <a:r>
              <a:rPr b="1" lang="en" sz="1200"/>
              <a:t> passwd.dav</a:t>
            </a:r>
            <a:endParaRPr b="1" sz="1200"/>
          </a:p>
        </p:txBody>
      </p:sp>
      <p:pic>
        <p:nvPicPr>
          <p:cNvPr id="1206" name="Google Shape;12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526" y="1544000"/>
            <a:ext cx="4832929" cy="31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3" name="Google Shape;1213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9" name="Google Shape;1219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2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The alarm can be set that can detect the number of requests per second.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60 requests per second</a:t>
            </a:r>
            <a:endParaRPr sz="1400"/>
          </a:p>
        </p:txBody>
      </p:sp>
      <p:sp>
        <p:nvSpPr>
          <p:cNvPr id="1221" name="Google Shape;122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Regularly run system port scan and make sure only required ports are open.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Make sure the security system can detect port scan and block any port scan attempt.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Only specific IPs could be whitelisted. 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7" name="Google Shape;1227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An alarm can be set that can detect any http request made for this directory outside of the whitelisted IPs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5 requests per second</a:t>
            </a:r>
            <a:endParaRPr sz="1400"/>
          </a:p>
        </p:txBody>
      </p:sp>
      <p:sp>
        <p:nvSpPr>
          <p:cNvPr id="1229" name="Google Shape;1229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Configure in a way that only whitelisted IPs can make the request for this directory.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Trigger alarm if any request is made for this </a:t>
            </a:r>
            <a:r>
              <a:rPr lang="en" sz="1400"/>
              <a:t>directory</a:t>
            </a:r>
            <a:r>
              <a:rPr lang="en" sz="1400"/>
              <a:t> and immediately block the attempt to access it.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These files and folders should be encrypted. 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5" name="Google Shape;1235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Alarm to detect the number of unsuccessful login attempts per minute.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30 unsuccessful login attempts per minute from a same ip address</a:t>
            </a:r>
            <a:endParaRPr sz="1400"/>
          </a:p>
        </p:txBody>
      </p:sp>
      <p:sp>
        <p:nvSpPr>
          <p:cNvPr id="1237" name="Google Shape;1237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Set a policy so the user account and IPs would be locked out for 1 hour after 5 unsuccessful attempts.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Create a password policy that allow users to have only complex and hard passwords.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43" name="Google Shape;124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An alarm that can detect any access attempt to the Webdav outside of the trusted IPs.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1 access attempt to Webdav per second outside of those trusted/whitelisted IPs.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5" name="Google Shape;1245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Whitelist only the specific IP addresses which will only </a:t>
            </a:r>
            <a:r>
              <a:rPr lang="en" sz="1400"/>
              <a:t>should</a:t>
            </a:r>
            <a:r>
              <a:rPr lang="en" sz="1400"/>
              <a:t> be granted access.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Trigger alarm and block any access attempts to Webdav outside of whitelisted IPs.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1" name="Google Shape;1251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An alarm that can detect any attempt to upload any suspicious file extension outside of specified/whitelisted file </a:t>
            </a:r>
            <a:r>
              <a:rPr lang="en" sz="1400"/>
              <a:t>extensions.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1 attempt to upload files outside of whitelisted file extensions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3" name="Google Shape;1253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Give Read Only permission to the user </a:t>
            </a:r>
            <a:r>
              <a:rPr lang="en" sz="1400"/>
              <a:t>where possible. Set full permission to only specific users only where necessary.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Regularly check the open port and make sure that only necessary ports are open.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Allow only specific file extensions to be uploaded. 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Address </a:t>
            </a:r>
            <a:r>
              <a:rPr lang="en" sz="900"/>
              <a:t>Range: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192.168.1.0/24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Netmask: 255.255.255.0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Gateway: 192.168.1.1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Windows 10 Pro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ML-REFVM-684427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(</a:t>
            </a:r>
            <a:r>
              <a:rPr lang="en" sz="900">
                <a:solidFill>
                  <a:schemeClr val="dk1"/>
                </a:solidFill>
              </a:rPr>
              <a:t>Azure Hyper-V)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192.168.1.90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Kali GNU/Linux Rolling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Kali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192.168.1.100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Ubuntu 18.04.4 LTS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ELK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192.168.1.105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Ubuntu 18.04.1 LTS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Server1 (Capstone)</a:t>
            </a:r>
            <a:endParaRPr sz="900"/>
          </a:p>
        </p:txBody>
      </p:sp>
      <p:sp>
        <p:nvSpPr>
          <p:cNvPr id="1060" name="Google Shape;1060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1" name="Google Shape;1061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75" y="625375"/>
            <a:ext cx="6476457" cy="42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9" name="Google Shape;1069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0" name="Google Shape;107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6" name="Google Shape;107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7" name="Google Shape;1077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8" name="Google Shape;1078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{7FB734E5-6AB1-4658-97DA-1E78C7172FA2}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Host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hosts other virtual machines.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(Attack Machine)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(ELK Stack Server)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network monitoring machine running 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 (Capstone Machine)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target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has been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exploited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4" name="Google Shape;108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5" name="Google Shape;10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6" name="Google Shape;1086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{7FB734E5-6AB1-4658-97DA-1E78C7172FA2}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or information is publicly accessible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access sensitive data which can be later used for exploit another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uses a system of trial and error in an attempt to guess valid user credentials.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Through brute force attack, attacker may gain the user credentials and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is no restriction placed on who can upload files to the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may upload malicious files such as reverse shells.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(RCE) attacks allow an attacker to remotely execute malicious code on a computer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impact of an RCE vulnerability can range from malware execution to an attacker gaining full control over a compromised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2" name="Google Shape;1092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3" name="Google Shape;1093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4" name="Google Shape;1094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{7FB734E5-6AB1-4658-97DA-1E78C7172FA2}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Hashed Password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passwords aren’t salted, it can be easily cracked using different software like John The Ripper or web tool like www.crackstation.net.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easily cracked the password hash using online tools or software.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is publicly accessible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and unsecure access through port 80 for any anyone.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information and data can be leaked through unrestricted access through port 80.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exploits WebDAV on a server, which could allow an attacker to run arbitrary code.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who successfully exploited this vulnerability could gain the same user rights as the current user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Port 80 Open to Public Access</a:t>
            </a:r>
            <a:endParaRPr/>
          </a:p>
        </p:txBody>
      </p:sp>
      <p:sp>
        <p:nvSpPr>
          <p:cNvPr id="1100" name="Google Shape;110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2"/>
          <p:cNvSpPr/>
          <p:nvPr/>
        </p:nvSpPr>
        <p:spPr>
          <a:xfrm flipH="1">
            <a:off x="876675" y="870975"/>
            <a:ext cx="2428500" cy="1326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2"/>
          <p:cNvSpPr txBox="1"/>
          <p:nvPr/>
        </p:nvSpPr>
        <p:spPr>
          <a:xfrm>
            <a:off x="876675" y="8710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command-line tool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run a port scan on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target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62"/>
          <p:cNvSpPr/>
          <p:nvPr/>
        </p:nvSpPr>
        <p:spPr>
          <a:xfrm flipH="1">
            <a:off x="343268" y="870975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4" name="Google Shape;1104;p62"/>
          <p:cNvSpPr/>
          <p:nvPr/>
        </p:nvSpPr>
        <p:spPr>
          <a:xfrm>
            <a:off x="330528" y="3131013"/>
            <a:ext cx="558900" cy="426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5" name="Google Shape;1105;p62"/>
          <p:cNvSpPr/>
          <p:nvPr/>
        </p:nvSpPr>
        <p:spPr>
          <a:xfrm flipH="1">
            <a:off x="876675" y="3131025"/>
            <a:ext cx="2428500" cy="1602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2"/>
          <p:cNvSpPr txBox="1"/>
          <p:nvPr/>
        </p:nvSpPr>
        <p:spPr>
          <a:xfrm>
            <a:off x="876675" y="3131025"/>
            <a:ext cx="24285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found that it has 2 open ports such as port 80 and port 22. Also I detected the versions on which the service are running currently.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62"/>
          <p:cNvSpPr/>
          <p:nvPr/>
        </p:nvSpPr>
        <p:spPr>
          <a:xfrm>
            <a:off x="3563031" y="871028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8" name="Google Shape;1108;p62"/>
          <p:cNvSpPr/>
          <p:nvPr/>
        </p:nvSpPr>
        <p:spPr>
          <a:xfrm flipH="1">
            <a:off x="4096575" y="871025"/>
            <a:ext cx="4733100" cy="386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2"/>
          <p:cNvSpPr txBox="1"/>
          <p:nvPr/>
        </p:nvSpPr>
        <p:spPr>
          <a:xfrm>
            <a:off x="4096425" y="871025"/>
            <a:ext cx="46764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screenshot of this task is presented as below: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0" name="Google Shape;11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675" y="1731100"/>
            <a:ext cx="4733100" cy="2053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